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65361"/>
  </p:normalViewPr>
  <p:slideViewPr>
    <p:cSldViewPr snapToGrid="0" snapToObjects="1">
      <p:cViewPr varScale="1">
        <p:scale>
          <a:sx n="69" d="100"/>
          <a:sy n="69" d="100"/>
        </p:scale>
        <p:origin x="16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42901-5A28-2640-A803-D958381DE4A6}" type="datetimeFigureOut">
              <a:rPr lang="es-ES_tradnl" smtClean="0"/>
              <a:t>1/9/17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C0E1F-FAE9-8749-AA77-3300B55F54FB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29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Explicación</a:t>
            </a:r>
            <a:r>
              <a:rPr lang="es-ES_tradnl" baseline="0" dirty="0" smtClean="0"/>
              <a:t> del procedimiento:</a:t>
            </a:r>
          </a:p>
          <a:p>
            <a:r>
              <a:rPr lang="es-ES_tradnl" baseline="0" dirty="0" smtClean="0"/>
              <a:t>1-Se hará la digitación de la documentación correspondiente ya sea IVA o Retenciones</a:t>
            </a:r>
          </a:p>
          <a:p>
            <a:r>
              <a:rPr lang="es-ES_tradnl" baseline="0" dirty="0" smtClean="0"/>
              <a:t>2-Se hará la impresión de cada reporte para cotejar la información y que este cuadrada contra lo físico</a:t>
            </a:r>
          </a:p>
          <a:p>
            <a:r>
              <a:rPr lang="es-ES_tradnl" baseline="0" dirty="0" smtClean="0"/>
              <a:t>3-Se emitirán las declaraciones para ver los montos a pagar.</a:t>
            </a:r>
          </a:p>
          <a:p>
            <a:r>
              <a:rPr lang="es-ES_tradnl" baseline="0" dirty="0" smtClean="0"/>
              <a:t>4-Estando de acuerdo con los montos mostrados en las declaraciones y no exista modificación pasamos al punto 5</a:t>
            </a:r>
          </a:p>
          <a:p>
            <a:r>
              <a:rPr lang="es-ES_tradnl" baseline="0" dirty="0" smtClean="0"/>
              <a:t>5-ingresamos en la opción términos de aceptación y llenamos los campos que se solicita y con eso se genera el cierre  para presentar las declaraciones</a:t>
            </a:r>
          </a:p>
          <a:p>
            <a:r>
              <a:rPr lang="es-ES_tradnl" baseline="0" dirty="0" smtClean="0"/>
              <a:t>6-imprimimos libros de IVA</a:t>
            </a:r>
          </a:p>
          <a:p>
            <a:endParaRPr lang="es-ES_tradnl" dirty="0" smtClean="0"/>
          </a:p>
          <a:p>
            <a:r>
              <a:rPr lang="es-ES_tradnl" dirty="0" smtClean="0"/>
              <a:t>Nota: para mas información consulta con soporte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C0E1F-FAE9-8749-AA77-3300B55F54FB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6072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4750" y="518983"/>
            <a:ext cx="6947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dirty="0" smtClean="0"/>
              <a:t>Diagrama de Secuencia de Proceso de </a:t>
            </a:r>
            <a:r>
              <a:rPr lang="es-ES" dirty="0" smtClean="0"/>
              <a:t>Presentaci</a:t>
            </a:r>
            <a:r>
              <a:rPr lang="es-ES" dirty="0" smtClean="0"/>
              <a:t>ó</a:t>
            </a:r>
            <a:r>
              <a:rPr lang="es-ES" dirty="0" smtClean="0"/>
              <a:t>n</a:t>
            </a:r>
            <a:r>
              <a:rPr lang="es-ES_tradnl" dirty="0" smtClean="0"/>
              <a:t> de </a:t>
            </a:r>
            <a:r>
              <a:rPr lang="es-ES" dirty="0" smtClean="0"/>
              <a:t>Documentaci</a:t>
            </a:r>
            <a:r>
              <a:rPr lang="es-ES" dirty="0" smtClean="0"/>
              <a:t>ón</a:t>
            </a:r>
            <a:endParaRPr lang="es-ES_tradnl" dirty="0" smtClean="0"/>
          </a:p>
          <a:p>
            <a:pPr algn="ctr"/>
            <a:r>
              <a:rPr lang="es-ES_tradnl" dirty="0" smtClean="0"/>
              <a:t>IVA y Renta </a:t>
            </a:r>
            <a:endParaRPr lang="es-ES_tradnl" dirty="0"/>
          </a:p>
        </p:txBody>
      </p:sp>
      <p:sp>
        <p:nvSpPr>
          <p:cNvPr id="5" name="TextBox 4"/>
          <p:cNvSpPr txBox="1"/>
          <p:nvPr/>
        </p:nvSpPr>
        <p:spPr>
          <a:xfrm>
            <a:off x="2242523" y="2384855"/>
            <a:ext cx="1340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dirty="0" smtClean="0"/>
              <a:t>Digitar </a:t>
            </a:r>
          </a:p>
          <a:p>
            <a:pPr algn="ctr"/>
            <a:r>
              <a:rPr lang="es-ES" dirty="0" smtClean="0"/>
              <a:t>Información</a:t>
            </a:r>
            <a:endParaRPr lang="es-ES_trad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125" y="1628346"/>
            <a:ext cx="650240" cy="6502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670" y="1628346"/>
            <a:ext cx="650240" cy="6502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70534" y="2388636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Generar</a:t>
            </a:r>
          </a:p>
          <a:p>
            <a:pPr algn="ctr"/>
            <a:r>
              <a:rPr lang="es-ES" dirty="0" smtClean="0"/>
              <a:t> cuadre</a:t>
            </a:r>
          </a:p>
        </p:txBody>
      </p:sp>
      <p:cxnSp>
        <p:nvCxnSpPr>
          <p:cNvPr id="10" name="Straight Arrow Connector 9"/>
          <p:cNvCxnSpPr>
            <a:stCxn id="5" idx="3"/>
            <a:endCxn id="8" idx="1"/>
          </p:cNvCxnSpPr>
          <p:nvPr/>
        </p:nvCxnSpPr>
        <p:spPr>
          <a:xfrm>
            <a:off x="3582955" y="2708021"/>
            <a:ext cx="1387579" cy="3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331" y="1751915"/>
            <a:ext cx="650240" cy="6502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534" y="1829319"/>
            <a:ext cx="472303" cy="47230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317031" y="2400993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Generar </a:t>
            </a:r>
          </a:p>
          <a:p>
            <a:pPr algn="ctr"/>
            <a:r>
              <a:rPr lang="es-ES" dirty="0" smtClean="0"/>
              <a:t>Declaraci</a:t>
            </a:r>
            <a:r>
              <a:rPr lang="es-ES" dirty="0" smtClean="0"/>
              <a:t>ó</a:t>
            </a:r>
            <a:r>
              <a:rPr lang="es-ES" dirty="0" smtClean="0"/>
              <a:t>n</a:t>
            </a:r>
          </a:p>
        </p:txBody>
      </p:sp>
      <p:cxnSp>
        <p:nvCxnSpPr>
          <p:cNvPr id="15" name="Straight Arrow Connector 14"/>
          <p:cNvCxnSpPr>
            <a:stCxn id="8" idx="3"/>
            <a:endCxn id="13" idx="1"/>
          </p:cNvCxnSpPr>
          <p:nvPr/>
        </p:nvCxnSpPr>
        <p:spPr>
          <a:xfrm>
            <a:off x="5929451" y="2711802"/>
            <a:ext cx="1387580" cy="12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096" y="1796031"/>
            <a:ext cx="650240" cy="6502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153" y="1796031"/>
            <a:ext cx="650240" cy="6502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550963" y="4404965"/>
            <a:ext cx="123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Firma </a:t>
            </a:r>
          </a:p>
          <a:p>
            <a:pPr algn="ctr"/>
            <a:r>
              <a:rPr lang="es-ES" dirty="0" smtClean="0"/>
              <a:t>electrónica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488" y="3716121"/>
            <a:ext cx="650240" cy="650240"/>
          </a:xfrm>
          <a:prstGeom prst="rect">
            <a:avLst/>
          </a:prstGeom>
        </p:spPr>
      </p:pic>
      <p:cxnSp>
        <p:nvCxnSpPr>
          <p:cNvPr id="20" name="Straight Arrow Connector 19"/>
          <p:cNvCxnSpPr>
            <a:endCxn id="21" idx="1"/>
          </p:cNvCxnSpPr>
          <p:nvPr/>
        </p:nvCxnSpPr>
        <p:spPr>
          <a:xfrm flipV="1">
            <a:off x="3790405" y="4829964"/>
            <a:ext cx="135878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49192" y="464529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mtClean="0"/>
              <a:t>Cierre</a:t>
            </a:r>
            <a:endParaRPr lang="es-ES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024873" y="4645298"/>
            <a:ext cx="1435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mtClean="0"/>
              <a:t>Libros de IVA</a:t>
            </a:r>
            <a:endParaRPr lang="es-ES" dirty="0" smtClean="0"/>
          </a:p>
        </p:txBody>
      </p:sp>
      <p:cxnSp>
        <p:nvCxnSpPr>
          <p:cNvPr id="30" name="Straight Arrow Connector 29"/>
          <p:cNvCxnSpPr>
            <a:stCxn id="21" idx="3"/>
            <a:endCxn id="28" idx="1"/>
          </p:cNvCxnSpPr>
          <p:nvPr/>
        </p:nvCxnSpPr>
        <p:spPr>
          <a:xfrm>
            <a:off x="5907733" y="4829964"/>
            <a:ext cx="11171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9192" y="3977603"/>
            <a:ext cx="650240" cy="65024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253788" y="3709115"/>
            <a:ext cx="954789" cy="104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7947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25</TotalTime>
  <Words>127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Corbel</vt:lpstr>
      <vt:lpstr>Arial</vt:lpstr>
      <vt:lpstr>Depth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Funes 先生Eduardo</dc:creator>
  <cp:lastModifiedBy>Funes 先生Eduardo</cp:lastModifiedBy>
  <cp:revision>4</cp:revision>
  <dcterms:created xsi:type="dcterms:W3CDTF">2017-09-01T15:46:43Z</dcterms:created>
  <dcterms:modified xsi:type="dcterms:W3CDTF">2017-09-01T16:12:13Z</dcterms:modified>
</cp:coreProperties>
</file>